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06DB7-FCBF-4DCB-B92F-8FAEEA7D6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5ED6-CD31-4239-B556-FF1FB8791E6C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06DB7-FCBF-4DCB-B92F-8FAEEA7D6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5ED6-CD31-4239-B556-FF1FB8791E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06DB7-FCBF-4DCB-B92F-8FAEEA7D6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5ED6-CD31-4239-B556-FF1FB8791E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06DB7-FCBF-4DCB-B92F-8FAEEA7D6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5ED6-CD31-4239-B556-FF1FB8791E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06DB7-FCBF-4DCB-B92F-8FAEEA7D6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5ED6-CD31-4239-B556-FF1FB8791E6C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06DB7-FCBF-4DCB-B92F-8FAEEA7D6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5ED6-CD31-4239-B556-FF1FB8791E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06DB7-FCBF-4DCB-B92F-8FAEEA7D6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5ED6-CD31-4239-B556-FF1FB8791E6C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06DB7-FCBF-4DCB-B92F-8FAEEA7D6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5ED6-CD31-4239-B556-FF1FB8791E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06DB7-FCBF-4DCB-B92F-8FAEEA7D6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5ED6-CD31-4239-B556-FF1FB8791E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06DB7-FCBF-4DCB-B92F-8FAEEA7D6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5ED6-CD31-4239-B556-FF1FB8791E6C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06DB7-FCBF-4DCB-B92F-8FAEEA7D6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95ED6-CD31-4239-B556-FF1FB8791E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4306DB7-FCBF-4DCB-B92F-8FAEEA7D6F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5E595ED6-CD31-4239-B556-FF1FB8791E6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1412776"/>
            <a:ext cx="7772400" cy="1470025"/>
          </a:xfrm>
        </p:spPr>
        <p:txBody>
          <a:bodyPr/>
          <a:lstStyle/>
          <a:p>
            <a:r>
              <a:rPr lang="zh-CN" altLang="zh-CN" sz="4400" dirty="0"/>
              <a:t>第</a:t>
            </a:r>
            <a:r>
              <a:rPr lang="en-US" altLang="zh-CN" sz="4400" dirty="0"/>
              <a:t>10</a:t>
            </a:r>
            <a:r>
              <a:rPr lang="zh-CN" altLang="zh-CN" sz="4400" dirty="0"/>
              <a:t>章 </a:t>
            </a:r>
            <a:r>
              <a:rPr lang="en-US" altLang="zh-CN" sz="4400" dirty="0" smtClean="0"/>
              <a:t>FTP</a:t>
            </a:r>
            <a:r>
              <a:rPr lang="zh-CN" altLang="en-US" sz="4400" dirty="0" smtClean="0"/>
              <a:t>服务器</a:t>
            </a:r>
            <a:r>
              <a:rPr lang="zh-CN" altLang="en-US" sz="4400" dirty="0"/>
              <a:t>配置与管理</a:t>
            </a: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63688" y="3933056"/>
            <a:ext cx="4752528" cy="1752600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zh-CN" altLang="zh-CN" dirty="0"/>
              <a:t>本章要点：</a:t>
            </a:r>
            <a:endParaRPr lang="zh-CN" altLang="zh-CN" dirty="0"/>
          </a:p>
          <a:p>
            <a:pPr lvl="0" algn="l"/>
            <a:r>
              <a:rPr lang="zh-CN" altLang="zh-CN" dirty="0"/>
              <a:t>了解</a:t>
            </a:r>
            <a:r>
              <a:rPr lang="en-US" altLang="zh-CN" dirty="0"/>
              <a:t>FTP</a:t>
            </a:r>
            <a:r>
              <a:rPr lang="zh-CN" altLang="zh-CN" dirty="0"/>
              <a:t>服务；</a:t>
            </a:r>
            <a:endParaRPr lang="zh-CN" altLang="zh-CN" dirty="0"/>
          </a:p>
          <a:p>
            <a:pPr lvl="0" algn="l"/>
            <a:r>
              <a:rPr lang="zh-CN" altLang="zh-CN" dirty="0"/>
              <a:t>掌握安装和启动</a:t>
            </a:r>
            <a:r>
              <a:rPr lang="en-US" altLang="zh-CN" dirty="0"/>
              <a:t>VSFTP</a:t>
            </a:r>
            <a:r>
              <a:rPr lang="zh-CN" altLang="zh-CN" dirty="0"/>
              <a:t>服务；</a:t>
            </a:r>
            <a:endParaRPr lang="zh-CN" altLang="zh-CN" dirty="0"/>
          </a:p>
          <a:p>
            <a:pPr lvl="0" algn="l"/>
            <a:r>
              <a:rPr lang="zh-CN" altLang="zh-CN" dirty="0"/>
              <a:t>掌握配置文件的修改；</a:t>
            </a:r>
            <a:endParaRPr lang="zh-CN" altLang="zh-CN" dirty="0"/>
          </a:p>
          <a:p>
            <a:pPr lvl="0" algn="l"/>
            <a:r>
              <a:rPr lang="zh-CN" altLang="zh-CN" dirty="0"/>
              <a:t>了解</a:t>
            </a:r>
            <a:r>
              <a:rPr lang="en-US" altLang="zh-CN" dirty="0"/>
              <a:t>VSFTP</a:t>
            </a:r>
            <a:r>
              <a:rPr lang="zh-CN" altLang="zh-CN" dirty="0"/>
              <a:t>两种运行模式；</a:t>
            </a:r>
            <a:endParaRPr lang="zh-CN" altLang="zh-CN" dirty="0"/>
          </a:p>
          <a:p>
            <a:pPr lvl="0" algn="l"/>
            <a:r>
              <a:rPr lang="zh-CN" altLang="zh-CN" dirty="0"/>
              <a:t>掌握各种</a:t>
            </a:r>
            <a:r>
              <a:rPr lang="en-US" altLang="zh-CN" dirty="0"/>
              <a:t>FTP</a:t>
            </a:r>
            <a:r>
              <a:rPr lang="zh-CN" altLang="zh-CN" dirty="0"/>
              <a:t>服务器的配置。</a:t>
            </a:r>
            <a:endParaRPr lang="zh-CN" altLang="zh-CN" dirty="0"/>
          </a:p>
          <a:p>
            <a:pPr algn="l"/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10.1 FTP</a:t>
            </a:r>
            <a:r>
              <a:rPr lang="zh-CN" altLang="zh-CN" dirty="0" smtClean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dirty="0"/>
              <a:t>10.1.1 FTP</a:t>
            </a:r>
            <a:r>
              <a:rPr lang="zh-CN" altLang="zh-CN" dirty="0"/>
              <a:t>协议</a:t>
            </a:r>
            <a:endParaRPr lang="zh-CN" altLang="zh-CN" dirty="0"/>
          </a:p>
          <a:p>
            <a:r>
              <a:rPr lang="en-US" altLang="zh-CN" dirty="0"/>
              <a:t>FTP</a:t>
            </a:r>
            <a:r>
              <a:rPr lang="zh-CN" altLang="zh-CN" dirty="0"/>
              <a:t>协议（</a:t>
            </a:r>
            <a:r>
              <a:rPr lang="en-US" altLang="zh-CN" dirty="0"/>
              <a:t>File Transfer Protocol</a:t>
            </a:r>
            <a:r>
              <a:rPr lang="zh-CN" altLang="zh-CN" dirty="0"/>
              <a:t>），即文件传输协议，主要功能是实现文件从一台计算机传送到另一台计算机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10.1.2 FTP</a:t>
            </a:r>
            <a:r>
              <a:rPr lang="zh-CN" altLang="zh-CN" dirty="0"/>
              <a:t>工作原理</a:t>
            </a:r>
            <a:endParaRPr lang="zh-CN" altLang="zh-CN" dirty="0"/>
          </a:p>
          <a:p>
            <a:r>
              <a:rPr lang="en-US" altLang="zh-CN" dirty="0"/>
              <a:t>FTP</a:t>
            </a:r>
            <a:r>
              <a:rPr lang="zh-CN" altLang="zh-CN" dirty="0"/>
              <a:t>也是基于</a:t>
            </a:r>
            <a:r>
              <a:rPr lang="en-US" altLang="zh-CN" dirty="0"/>
              <a:t>C/S</a:t>
            </a:r>
            <a:r>
              <a:rPr lang="zh-CN" altLang="zh-CN" dirty="0"/>
              <a:t>模式而设计的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10.1.3 FTP</a:t>
            </a:r>
            <a:r>
              <a:rPr lang="zh-CN" altLang="zh-CN" dirty="0"/>
              <a:t>传输模式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）二进制模式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）文件模式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）压缩模式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en-US" altLang="zh-CN" dirty="0"/>
              <a:t>10.1.4	FTP</a:t>
            </a:r>
            <a:r>
              <a:rPr lang="zh-CN" altLang="zh-CN" dirty="0"/>
              <a:t>连接模式</a:t>
            </a:r>
            <a:endParaRPr lang="zh-CN" altLang="zh-CN" dirty="0"/>
          </a:p>
          <a:p>
            <a:r>
              <a:rPr lang="en-US" altLang="zh-CN" dirty="0"/>
              <a:t>1.ftp port</a:t>
            </a:r>
            <a:r>
              <a:rPr lang="zh-CN" altLang="zh-CN" dirty="0"/>
              <a:t>模式（主动模式）</a:t>
            </a:r>
            <a:endParaRPr lang="zh-CN" altLang="zh-CN" dirty="0"/>
          </a:p>
          <a:p>
            <a:r>
              <a:rPr lang="en-US" altLang="zh-CN" dirty="0"/>
              <a:t>2.ftp </a:t>
            </a:r>
            <a:r>
              <a:rPr lang="en-US" altLang="zh-CN" dirty="0" err="1"/>
              <a:t>pasv</a:t>
            </a:r>
            <a:r>
              <a:rPr lang="zh-CN" altLang="zh-CN" dirty="0"/>
              <a:t>模式（被动模式）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10.2	</a:t>
            </a:r>
            <a:r>
              <a:rPr lang="zh-CN" altLang="zh-CN" dirty="0"/>
              <a:t>架设</a:t>
            </a:r>
            <a:r>
              <a:rPr lang="en-US" altLang="zh-CN" dirty="0"/>
              <a:t>VSFTP</a:t>
            </a:r>
            <a:r>
              <a:rPr lang="zh-CN" altLang="zh-CN" dirty="0" smtClean="0"/>
              <a:t>服务器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10.2.1 </a:t>
            </a:r>
            <a:r>
              <a:rPr lang="zh-CN" altLang="zh-CN" dirty="0"/>
              <a:t>安装</a:t>
            </a:r>
            <a:r>
              <a:rPr lang="en-US" altLang="zh-CN" dirty="0" smtClean="0"/>
              <a:t>VSFTP</a:t>
            </a:r>
            <a:endParaRPr lang="en-US" altLang="zh-CN" dirty="0" smtClean="0"/>
          </a:p>
          <a:p>
            <a:r>
              <a:rPr lang="en-US" altLang="zh-CN" dirty="0" smtClean="0"/>
              <a:t>#</a:t>
            </a:r>
            <a:r>
              <a:rPr lang="en-US" altLang="zh-CN" dirty="0"/>
              <a:t>rpm </a:t>
            </a:r>
            <a:r>
              <a:rPr lang="en-US" altLang="zh-CN" dirty="0" smtClean="0"/>
              <a:t>-</a:t>
            </a:r>
            <a:r>
              <a:rPr lang="en-US" altLang="zh-CN" dirty="0" err="1" smtClean="0"/>
              <a:t>ivh</a:t>
            </a:r>
            <a:r>
              <a:rPr lang="en-US" altLang="zh-CN" dirty="0" smtClean="0"/>
              <a:t>  </a:t>
            </a:r>
            <a:r>
              <a:rPr lang="en-US" altLang="zh-CN" dirty="0"/>
              <a:t>vsftpd-3.0.3-28.el8.x86_64.rpm</a:t>
            </a:r>
            <a:endParaRPr lang="zh-CN" altLang="zh-CN" dirty="0"/>
          </a:p>
          <a:p>
            <a:r>
              <a:rPr lang="en-US" altLang="zh-CN" dirty="0"/>
              <a:t>10.2.2 </a:t>
            </a:r>
            <a:r>
              <a:rPr lang="zh-CN" altLang="zh-CN" dirty="0"/>
              <a:t>启动和停止</a:t>
            </a:r>
            <a:r>
              <a:rPr lang="en-US" altLang="zh-CN" dirty="0"/>
              <a:t>VSFTP</a:t>
            </a:r>
            <a:endParaRPr lang="zh-CN" altLang="zh-CN" dirty="0"/>
          </a:p>
          <a:p>
            <a:r>
              <a:rPr lang="en-US" altLang="zh-CN" dirty="0"/>
              <a:t>VSFTP</a:t>
            </a:r>
            <a:r>
              <a:rPr lang="zh-CN" altLang="en-US" dirty="0"/>
              <a:t>服务使用</a:t>
            </a:r>
            <a:r>
              <a:rPr lang="en-US" altLang="zh-CN" dirty="0" err="1"/>
              <a:t>vsftpd</a:t>
            </a:r>
            <a:r>
              <a:rPr lang="zh-CN" altLang="en-US" dirty="0"/>
              <a:t>进程，其启动、停止或重启可以使用如下命令：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start </a:t>
            </a:r>
            <a:r>
              <a:rPr lang="en-US" altLang="zh-CN" dirty="0" err="1"/>
              <a:t>vsftpd</a:t>
            </a:r>
            <a:r>
              <a:rPr lang="en-US" altLang="zh-CN" dirty="0"/>
              <a:t>               //</a:t>
            </a:r>
            <a:r>
              <a:rPr lang="zh-CN" altLang="en-US" dirty="0"/>
              <a:t>启动</a:t>
            </a:r>
            <a:r>
              <a:rPr lang="en-US" altLang="zh-CN" dirty="0"/>
              <a:t>VSFTP</a:t>
            </a:r>
            <a:r>
              <a:rPr lang="zh-CN" altLang="en-US" dirty="0"/>
              <a:t>服务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status </a:t>
            </a:r>
            <a:r>
              <a:rPr lang="en-US" altLang="zh-CN" dirty="0" err="1"/>
              <a:t>vsftpd</a:t>
            </a:r>
            <a:r>
              <a:rPr lang="en-US" altLang="zh-CN" dirty="0"/>
              <a:t>         </a:t>
            </a:r>
            <a:r>
              <a:rPr lang="en-US" altLang="zh-CN" dirty="0" smtClean="0"/>
              <a:t>   </a:t>
            </a:r>
            <a:r>
              <a:rPr lang="en-US" altLang="zh-CN" dirty="0"/>
              <a:t>//</a:t>
            </a:r>
            <a:r>
              <a:rPr lang="zh-CN" altLang="en-US" dirty="0"/>
              <a:t>查看</a:t>
            </a:r>
            <a:r>
              <a:rPr lang="en-US" altLang="zh-CN" dirty="0"/>
              <a:t>VSFTP</a:t>
            </a:r>
            <a:r>
              <a:rPr lang="zh-CN" altLang="en-US" dirty="0"/>
              <a:t>服务运行状态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restart </a:t>
            </a:r>
            <a:r>
              <a:rPr lang="en-US" altLang="zh-CN" dirty="0" err="1"/>
              <a:t>vsftpd</a:t>
            </a:r>
            <a:r>
              <a:rPr lang="en-US" altLang="zh-CN" dirty="0"/>
              <a:t>            //</a:t>
            </a:r>
            <a:r>
              <a:rPr lang="zh-CN" altLang="en-US" dirty="0"/>
              <a:t>重启</a:t>
            </a:r>
            <a:r>
              <a:rPr lang="en-US" altLang="zh-CN" dirty="0"/>
              <a:t>VSFTP</a:t>
            </a:r>
            <a:r>
              <a:rPr lang="zh-CN" altLang="en-US" dirty="0"/>
              <a:t>服务</a:t>
            </a:r>
            <a:endParaRPr lang="zh-CN" altLang="en-US" dirty="0"/>
          </a:p>
          <a:p>
            <a:r>
              <a:rPr lang="en-US" altLang="zh-CN" dirty="0"/>
              <a:t>#</a:t>
            </a:r>
            <a:r>
              <a:rPr lang="en-US" altLang="zh-CN" dirty="0" err="1"/>
              <a:t>systemctl</a:t>
            </a:r>
            <a:r>
              <a:rPr lang="en-US" altLang="zh-CN" dirty="0"/>
              <a:t> stop </a:t>
            </a:r>
            <a:r>
              <a:rPr lang="en-US" altLang="zh-CN" dirty="0" err="1"/>
              <a:t>vsftpd</a:t>
            </a:r>
            <a:r>
              <a:rPr lang="en-US" altLang="zh-CN" dirty="0"/>
              <a:t>              //</a:t>
            </a:r>
            <a:r>
              <a:rPr lang="zh-CN" altLang="en-US" dirty="0"/>
              <a:t>停止</a:t>
            </a:r>
            <a:r>
              <a:rPr lang="en-US" altLang="zh-CN" dirty="0"/>
              <a:t>VSFTP</a:t>
            </a:r>
            <a:r>
              <a:rPr lang="zh-CN" altLang="en-US" dirty="0"/>
              <a:t>服务</a:t>
            </a:r>
            <a:endParaRPr lang="zh-CN" altLang="en-US" dirty="0"/>
          </a:p>
          <a:p>
            <a:r>
              <a:rPr lang="en-US" altLang="zh-CN" dirty="0" smtClean="0"/>
              <a:t>10.2.3 </a:t>
            </a:r>
            <a:r>
              <a:rPr lang="zh-CN" altLang="zh-CN" dirty="0"/>
              <a:t>测试</a:t>
            </a:r>
            <a:r>
              <a:rPr lang="en-US" altLang="zh-CN" dirty="0"/>
              <a:t>VSFTP</a:t>
            </a:r>
            <a:r>
              <a:rPr lang="zh-CN" altLang="zh-CN" dirty="0"/>
              <a:t>服务</a:t>
            </a:r>
            <a:endParaRPr lang="zh-CN" altLang="zh-CN" dirty="0"/>
          </a:p>
          <a:p>
            <a:r>
              <a:rPr lang="en-US" altLang="zh-CN" dirty="0" smtClean="0"/>
              <a:t>#ftp 127.0.0.1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r>
              <a:rPr lang="en-US" altLang="zh-CN" dirty="0"/>
              <a:t>10.2.4 VSFTP</a:t>
            </a:r>
            <a:r>
              <a:rPr lang="zh-CN" altLang="zh-CN" dirty="0"/>
              <a:t>服务</a:t>
            </a:r>
            <a:r>
              <a:rPr lang="zh-CN" altLang="zh-CN" dirty="0" smtClean="0"/>
              <a:t>配置文件</a:t>
            </a:r>
            <a:endParaRPr lang="en-US" altLang="zh-CN" dirty="0" smtClean="0"/>
          </a:p>
          <a:p>
            <a:r>
              <a:rPr lang="en-US" altLang="zh-CN" dirty="0"/>
              <a:t>VSFTP</a:t>
            </a:r>
            <a:r>
              <a:rPr lang="zh-CN" altLang="zh-CN" dirty="0"/>
              <a:t>服务相关的配置文件包括以下几个：</a:t>
            </a:r>
            <a:endParaRPr lang="zh-CN" altLang="zh-CN" dirty="0"/>
          </a:p>
          <a:p>
            <a:pPr lvl="0"/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vsftpd</a:t>
            </a:r>
            <a:r>
              <a:rPr lang="en-US" altLang="zh-CN" dirty="0"/>
              <a:t>/</a:t>
            </a:r>
            <a:r>
              <a:rPr lang="en-US" altLang="zh-CN" dirty="0" err="1"/>
              <a:t>vsftpd.conf</a:t>
            </a:r>
            <a:r>
              <a:rPr lang="zh-CN" altLang="zh-CN" dirty="0"/>
              <a:t>：</a:t>
            </a:r>
            <a:r>
              <a:rPr lang="en-US" altLang="zh-CN" dirty="0"/>
              <a:t>VSFTP</a:t>
            </a:r>
            <a:r>
              <a:rPr lang="zh-CN" altLang="zh-CN" dirty="0"/>
              <a:t>服务器的主配置文件。</a:t>
            </a:r>
            <a:endParaRPr lang="zh-CN" altLang="zh-CN" dirty="0"/>
          </a:p>
          <a:p>
            <a:pPr lvl="0"/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vsftpd</a:t>
            </a:r>
            <a:r>
              <a:rPr lang="en-US" altLang="zh-CN" dirty="0"/>
              <a:t>/</a:t>
            </a:r>
            <a:r>
              <a:rPr lang="en-US" altLang="zh-CN" dirty="0" err="1"/>
              <a:t>ftpusers</a:t>
            </a:r>
            <a:r>
              <a:rPr lang="zh-CN" altLang="zh-CN" dirty="0"/>
              <a:t>：在该文件中列出的用户清单将不能访问</a:t>
            </a:r>
            <a:r>
              <a:rPr lang="en-US" altLang="zh-CN" dirty="0"/>
              <a:t>FTP</a:t>
            </a:r>
            <a:r>
              <a:rPr lang="zh-CN" altLang="zh-CN" dirty="0"/>
              <a:t>服务器。</a:t>
            </a:r>
            <a:endParaRPr lang="zh-CN" altLang="zh-CN" dirty="0"/>
          </a:p>
          <a:p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vsftpd</a:t>
            </a:r>
            <a:r>
              <a:rPr lang="en-US" altLang="zh-CN" dirty="0"/>
              <a:t>/</a:t>
            </a:r>
            <a:r>
              <a:rPr lang="en-US" altLang="zh-CN" dirty="0" err="1"/>
              <a:t>user_list</a:t>
            </a:r>
            <a:r>
              <a:rPr lang="zh-CN" altLang="zh-CN" dirty="0"/>
              <a:t>：当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vsftpd</a:t>
            </a:r>
            <a:r>
              <a:rPr lang="en-US" altLang="zh-CN" dirty="0"/>
              <a:t>/</a:t>
            </a:r>
            <a:r>
              <a:rPr lang="en-US" altLang="zh-CN" dirty="0" err="1"/>
              <a:t>vsftpd.conf</a:t>
            </a:r>
            <a:r>
              <a:rPr lang="zh-CN" altLang="zh-CN" dirty="0"/>
              <a:t>文件中的“</a:t>
            </a:r>
            <a:r>
              <a:rPr lang="en-US" altLang="zh-CN" dirty="0" err="1"/>
              <a:t>userlist_enable</a:t>
            </a:r>
            <a:r>
              <a:rPr lang="zh-CN" altLang="zh-CN" dirty="0"/>
              <a:t>”和“</a:t>
            </a:r>
            <a:r>
              <a:rPr lang="en-US" altLang="zh-CN" dirty="0" err="1"/>
              <a:t>userlist_deny</a:t>
            </a:r>
            <a:r>
              <a:rPr lang="zh-CN" altLang="zh-CN" dirty="0"/>
              <a:t>”的值都为</a:t>
            </a:r>
            <a:r>
              <a:rPr lang="en-US" altLang="zh-CN" dirty="0"/>
              <a:t>YES</a:t>
            </a:r>
            <a:r>
              <a:rPr lang="zh-CN" altLang="zh-CN" dirty="0"/>
              <a:t>时，在该文件中列出的用户不能访问</a:t>
            </a:r>
            <a:r>
              <a:rPr lang="en-US" altLang="zh-CN" dirty="0"/>
              <a:t>FTP</a:t>
            </a:r>
            <a:r>
              <a:rPr lang="zh-CN" altLang="zh-CN" dirty="0"/>
              <a:t>服务器。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10.3</a:t>
            </a:r>
            <a:r>
              <a:rPr lang="zh-CN" altLang="zh-CN" dirty="0"/>
              <a:t>配置</a:t>
            </a:r>
            <a:r>
              <a:rPr lang="en-US" altLang="zh-CN" dirty="0"/>
              <a:t>VSFTP</a:t>
            </a:r>
            <a:r>
              <a:rPr lang="zh-CN" altLang="zh-CN" dirty="0" smtClean="0"/>
              <a:t>服务器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10.3.1 </a:t>
            </a:r>
            <a:r>
              <a:rPr lang="zh-CN" altLang="zh-CN" dirty="0"/>
              <a:t>配置匿名帐号</a:t>
            </a:r>
            <a:r>
              <a:rPr lang="en-US" altLang="zh-CN" dirty="0"/>
              <a:t>FTP</a:t>
            </a:r>
            <a:r>
              <a:rPr lang="zh-CN" altLang="zh-CN" dirty="0" smtClean="0"/>
              <a:t>服务器</a:t>
            </a:r>
            <a:endParaRPr lang="en-US" altLang="zh-CN" dirty="0" smtClean="0"/>
          </a:p>
          <a:p>
            <a:r>
              <a:rPr lang="zh-CN" altLang="zh-CN" dirty="0"/>
              <a:t>利用默认的配置文件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vsftpd</a:t>
            </a:r>
            <a:r>
              <a:rPr lang="en-US" altLang="zh-CN" dirty="0"/>
              <a:t>/</a:t>
            </a:r>
            <a:r>
              <a:rPr lang="en-US" altLang="zh-CN" dirty="0" err="1"/>
              <a:t>vsftpd.conf</a:t>
            </a:r>
            <a:r>
              <a:rPr lang="zh-CN" altLang="zh-CN" dirty="0"/>
              <a:t>启动</a:t>
            </a:r>
            <a:r>
              <a:rPr lang="en-US" altLang="zh-CN" dirty="0" err="1"/>
              <a:t>vsftpd</a:t>
            </a:r>
            <a:r>
              <a:rPr lang="zh-CN" altLang="zh-CN" dirty="0"/>
              <a:t>服务后，允许匿名用户登录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r>
              <a:rPr lang="en-US" altLang="zh-CN" dirty="0"/>
              <a:t>10.3.2 </a:t>
            </a:r>
            <a:r>
              <a:rPr lang="zh-CN" altLang="zh-CN" dirty="0"/>
              <a:t>配置本地账号</a:t>
            </a:r>
            <a:r>
              <a:rPr lang="en-US" altLang="zh-CN" dirty="0"/>
              <a:t>FTP</a:t>
            </a:r>
            <a:r>
              <a:rPr lang="zh-CN" altLang="zh-CN" dirty="0"/>
              <a:t>服务器</a:t>
            </a:r>
            <a:endParaRPr lang="zh-CN" altLang="zh-CN" dirty="0"/>
          </a:p>
          <a:p>
            <a:r>
              <a:rPr lang="zh-CN" altLang="zh-CN" dirty="0"/>
              <a:t>在具体实现中，</a:t>
            </a:r>
            <a:r>
              <a:rPr lang="en-US" altLang="zh-CN" dirty="0"/>
              <a:t>VSFTP</a:t>
            </a:r>
            <a:r>
              <a:rPr lang="zh-CN" altLang="zh-CN" dirty="0"/>
              <a:t>的用户访问控制分为两类：一类是传统用户列表文件，在</a:t>
            </a:r>
            <a:r>
              <a:rPr lang="en-US" altLang="zh-CN" dirty="0" err="1"/>
              <a:t>vsftpd</a:t>
            </a:r>
            <a:r>
              <a:rPr lang="zh-CN" altLang="zh-CN" dirty="0"/>
              <a:t>中其文件名是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vsftpd</a:t>
            </a:r>
            <a:r>
              <a:rPr lang="en-US" altLang="zh-CN" dirty="0"/>
              <a:t>/</a:t>
            </a:r>
            <a:r>
              <a:rPr lang="en-US" altLang="zh-CN" dirty="0" err="1"/>
              <a:t>ftpusers</a:t>
            </a:r>
            <a:r>
              <a:rPr lang="zh-CN" altLang="zh-CN" dirty="0"/>
              <a:t>，凡是列在此文件中的用户都没有登录此</a:t>
            </a:r>
            <a:r>
              <a:rPr lang="en-US" altLang="zh-CN" dirty="0"/>
              <a:t>FTP</a:t>
            </a:r>
            <a:r>
              <a:rPr lang="zh-CN" altLang="zh-CN" dirty="0"/>
              <a:t>服务器的权限；第二类是改进的用户列表文件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vsftpd</a:t>
            </a:r>
            <a:r>
              <a:rPr lang="en-US" altLang="zh-CN" dirty="0"/>
              <a:t>/</a:t>
            </a:r>
            <a:r>
              <a:rPr lang="en-US" altLang="zh-CN" dirty="0" err="1"/>
              <a:t>user_list</a:t>
            </a:r>
            <a:r>
              <a:rPr lang="zh-CN" altLang="zh-CN" dirty="0"/>
              <a:t>，该文件中的用户能否登录</a:t>
            </a:r>
            <a:r>
              <a:rPr lang="en-US" altLang="zh-CN" dirty="0"/>
              <a:t>FTP</a:t>
            </a:r>
            <a:r>
              <a:rPr lang="zh-CN" altLang="zh-CN" dirty="0"/>
              <a:t>服务器由</a:t>
            </a:r>
            <a:r>
              <a:rPr lang="en-US" altLang="zh-CN" dirty="0"/>
              <a:t>/</a:t>
            </a:r>
            <a:r>
              <a:rPr lang="en-US" altLang="zh-CN" dirty="0" err="1"/>
              <a:t>etc</a:t>
            </a:r>
            <a:r>
              <a:rPr lang="en-US" altLang="zh-CN" dirty="0"/>
              <a:t>/</a:t>
            </a:r>
            <a:r>
              <a:rPr lang="en-US" altLang="zh-CN" dirty="0" err="1"/>
              <a:t>vsftpd</a:t>
            </a:r>
            <a:r>
              <a:rPr lang="en-US" altLang="zh-CN" dirty="0"/>
              <a:t>/</a:t>
            </a:r>
            <a:r>
              <a:rPr lang="en-US" altLang="zh-CN" dirty="0" err="1"/>
              <a:t>vsftpd.conf</a:t>
            </a:r>
            <a:r>
              <a:rPr lang="zh-CN" altLang="zh-CN" dirty="0"/>
              <a:t>中的参数</a:t>
            </a:r>
            <a:r>
              <a:rPr lang="en-US" altLang="zh-CN" dirty="0" err="1"/>
              <a:t>userlist_deny</a:t>
            </a:r>
            <a:r>
              <a:rPr lang="zh-CN" altLang="zh-CN" dirty="0"/>
              <a:t>来决定，这样做更加灵活。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en-US" altLang="zh-CN" dirty="0"/>
              <a:t>10.3.3 </a:t>
            </a:r>
            <a:r>
              <a:rPr lang="zh-CN" altLang="zh-CN" dirty="0"/>
              <a:t>配置虚拟账号</a:t>
            </a:r>
            <a:r>
              <a:rPr lang="en-US" altLang="zh-CN" dirty="0"/>
              <a:t>FTP</a:t>
            </a:r>
            <a:r>
              <a:rPr lang="zh-CN" altLang="zh-CN" dirty="0"/>
              <a:t>服务器</a:t>
            </a:r>
            <a:endParaRPr lang="zh-CN" altLang="zh-CN" dirty="0"/>
          </a:p>
          <a:p>
            <a:r>
              <a:rPr lang="en-US" altLang="zh-CN" dirty="0"/>
              <a:t>VSFTP</a:t>
            </a:r>
            <a:r>
              <a:rPr lang="zh-CN" altLang="zh-CN" dirty="0"/>
              <a:t>服务器提供了对虚拟用户的支持，它采用</a:t>
            </a:r>
            <a:r>
              <a:rPr lang="en-US" altLang="zh-CN" dirty="0"/>
              <a:t>PAM</a:t>
            </a:r>
            <a:r>
              <a:rPr lang="zh-CN" altLang="zh-CN" dirty="0"/>
              <a:t>认证机制实现了虚拟用户的功能。很多人对虚拟账号</a:t>
            </a:r>
            <a:r>
              <a:rPr lang="en-US" altLang="zh-CN" dirty="0"/>
              <a:t>FTP</a:t>
            </a:r>
            <a:r>
              <a:rPr lang="zh-CN" altLang="zh-CN" dirty="0"/>
              <a:t>的定义有些模糊，其实可以把虚拟账号</a:t>
            </a:r>
            <a:r>
              <a:rPr lang="en-US" altLang="zh-CN" dirty="0"/>
              <a:t>FTP</a:t>
            </a:r>
            <a:r>
              <a:rPr lang="zh-CN" altLang="zh-CN" dirty="0"/>
              <a:t>看作是一种特殊的匿名</a:t>
            </a:r>
            <a:r>
              <a:rPr lang="en-US" altLang="zh-CN" dirty="0"/>
              <a:t>FTP</a:t>
            </a:r>
            <a:r>
              <a:rPr lang="zh-CN" altLang="zh-CN" dirty="0"/>
              <a:t>，这个特殊的匿名</a:t>
            </a:r>
            <a:r>
              <a:rPr lang="en-US" altLang="zh-CN" dirty="0"/>
              <a:t>FTP</a:t>
            </a:r>
            <a:r>
              <a:rPr lang="zh-CN" altLang="zh-CN" dirty="0"/>
              <a:t>，它拥有登录</a:t>
            </a:r>
            <a:r>
              <a:rPr lang="en-US" altLang="zh-CN" dirty="0"/>
              <a:t>FTP</a:t>
            </a:r>
            <a:r>
              <a:rPr lang="zh-CN" altLang="zh-CN" dirty="0"/>
              <a:t>的用户名和密码，但是它所使用的用户名又不是本地用户（即它的用户名只能用来登录</a:t>
            </a:r>
            <a:r>
              <a:rPr lang="en-US" altLang="zh-CN" dirty="0"/>
              <a:t>FTP</a:t>
            </a:r>
            <a:r>
              <a:rPr lang="zh-CN" altLang="zh-CN" dirty="0"/>
              <a:t>，而不能用来登录系统），并且所有的虚拟用户名，在登录</a:t>
            </a:r>
            <a:r>
              <a:rPr lang="en-US" altLang="zh-CN" dirty="0"/>
              <a:t>FTP</a:t>
            </a:r>
            <a:r>
              <a:rPr lang="zh-CN" altLang="zh-CN" dirty="0"/>
              <a:t>时，都是在映射为一个真实的账号之后才登录到</a:t>
            </a:r>
            <a:r>
              <a:rPr lang="en-US" altLang="zh-CN" dirty="0"/>
              <a:t>FTP</a:t>
            </a:r>
            <a:r>
              <a:rPr lang="zh-CN" altLang="zh-CN"/>
              <a:t>上的。需要说明的是这个真实帐号是可以登录系统的，即它和本地用户在这一点上性质是一样的。</a:t>
            </a:r>
            <a:endParaRPr lang="zh-CN" altLang="zh-CN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透明">
  <a:themeElements>
    <a:clrScheme name="透明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透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1435</Words>
  <Application>WPS 演示</Application>
  <PresentationFormat>全屏显示(4:3)</PresentationFormat>
  <Paragraphs>58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方正舒体</vt:lpstr>
      <vt:lpstr>微软雅黑</vt:lpstr>
      <vt:lpstr>Arial Unicode MS</vt:lpstr>
      <vt:lpstr>Calibri</vt:lpstr>
      <vt:lpstr>透明</vt:lpstr>
      <vt:lpstr>第10章 FTP服务器配置与管理</vt:lpstr>
      <vt:lpstr>10.1 FTP简介</vt:lpstr>
      <vt:lpstr>PowerPoint 演示文稿</vt:lpstr>
      <vt:lpstr>10.2	架设VSFTP服务器</vt:lpstr>
      <vt:lpstr>PowerPoint 演示文稿</vt:lpstr>
      <vt:lpstr>10.3配置VSFTP服务器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第10章 配置FTP服务器</dc:title>
  <dc:creator>zhang</dc:creator>
  <cp:lastModifiedBy>蓝天</cp:lastModifiedBy>
  <cp:revision>5</cp:revision>
  <dcterms:created xsi:type="dcterms:W3CDTF">2015-02-02T07:23:00Z</dcterms:created>
  <dcterms:modified xsi:type="dcterms:W3CDTF">2025-11-01T01:55:05Z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268E327E8BA9464F9CCC1B3C09829944_12</vt:lpwstr>
  </property>
  <property fmtid="{D5CDD505-2E9C-101B-9397-08002B2CF9AE}" pid="3" name="KSOProductBuildVer">
    <vt:lpwstr>2052-12.1.0.23125</vt:lpwstr>
  </property>
</Properties>
</file>